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751456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8294" y="203542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во второй половине дня небольшой дождь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юго-восточный 2-7 м/с. Температура воздуха ночью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12-14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29-31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м/с. 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460218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254713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мая, ночью 26 мая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66420</TotalTime>
  <Words>594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7148</cp:revision>
  <cp:lastPrinted>2021-02-03T11:37:00Z</cp:lastPrinted>
  <dcterms:created xsi:type="dcterms:W3CDTF">2018-03-27T06:03:00Z</dcterms:created>
  <dcterms:modified xsi:type="dcterms:W3CDTF">2026-05-24T06:35:21Z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